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7"/>
  </p:notesMasterIdLst>
  <p:sldIdLst>
    <p:sldId id="256" r:id="rId2"/>
    <p:sldId id="263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BC7BE-F2A2-45F3-8B31-7421B392C6A4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25DE76-0CF7-41C7-88A6-8265ECEB55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80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25DE76-0CF7-41C7-88A6-8265ECEB55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410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596037D-E38F-4FD7-8E32-9FEF0632B8E6}" type="datetimeFigureOut">
              <a:rPr lang="en-US" smtClean="0"/>
              <a:t>11/8/2013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116F690-630E-4BB0-B8DD-00346556E2F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School Health Advisory Board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Fall, 2013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89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We now have AEDs in all Albemarle County schools.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AEDs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599"/>
            <a:ext cx="2819400" cy="172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44" y="1647825"/>
            <a:ext cx="23622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04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9798430"/>
              </p:ext>
            </p:extLst>
          </p:nvPr>
        </p:nvGraphicFramePr>
        <p:xfrm>
          <a:off x="1524000" y="2514600"/>
          <a:ext cx="6096000" cy="2037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1965"/>
                <a:gridCol w="1484243"/>
                <a:gridCol w="1656522"/>
                <a:gridCol w="164327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Name of School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# of participants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# 5</a:t>
                      </a:r>
                      <a:r>
                        <a:rPr lang="en-US" sz="1800" baseline="30000">
                          <a:effectLst/>
                        </a:rPr>
                        <a:t>th</a:t>
                      </a:r>
                      <a:r>
                        <a:rPr lang="en-US" sz="1800">
                          <a:effectLst/>
                        </a:rPr>
                        <a:t> grade students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 Percentage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Scottsville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13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Meriwether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21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757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Agnor Hurt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80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24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School-Based Immunizations: </a:t>
            </a:r>
            <a:r>
              <a:rPr lang="en-US" dirty="0" err="1" smtClean="0">
                <a:solidFill>
                  <a:srgbClr val="FF0000"/>
                </a:solidFill>
              </a:rPr>
              <a:t>Tdap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Spring, 2013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46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7169650"/>
              </p:ext>
            </p:extLst>
          </p:nvPr>
        </p:nvGraphicFramePr>
        <p:xfrm>
          <a:off x="2133602" y="2667000"/>
          <a:ext cx="4952998" cy="1679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798"/>
                <a:gridCol w="1295400"/>
                <a:gridCol w="990600"/>
                <a:gridCol w="1219200"/>
              </a:tblGrid>
              <a:tr h="838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School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# of </a:t>
                      </a:r>
                      <a:r>
                        <a:rPr lang="en-US" sz="1600" dirty="0">
                          <a:effectLst/>
                        </a:rPr>
                        <a:t>participants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# of students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Percentage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Yancey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149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5.5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Walton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356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Murray High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School-Based Immunizations: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Flu Shots, October 2013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86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522648"/>
              </p:ext>
            </p:extLst>
          </p:nvPr>
        </p:nvGraphicFramePr>
        <p:xfrm>
          <a:off x="2514600" y="1905000"/>
          <a:ext cx="4724400" cy="4767072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003550"/>
                <a:gridCol w="172085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Clinic Visit Reason  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SY 2012 - 2013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Feeling ill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43,954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Minor injury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20,960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Major injury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Minor injury due to altercation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233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Major injury due to altercation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Repeat clinic visit for injury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3,012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Miscellaneous Clinic Visits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47,627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Students Given PRN Med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22,889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Students Given Daily Med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53,639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Students Sent Home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7,808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Students Sent Home with Lice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133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Students Referred to Doctor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1,161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Rescue Squad Summoned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44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Employee Clinic Visit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2,725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Parent Contact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22,432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Total Daily Clinic Visits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164,499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Average Number of Daily Visits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940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Enrollment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12991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>
                <a:solidFill>
                  <a:srgbClr val="FF0000"/>
                </a:solidFill>
              </a:rPr>
              <a:t>Albemarle </a:t>
            </a:r>
            <a:r>
              <a:rPr lang="en-US" sz="2700" b="1" dirty="0">
                <a:solidFill>
                  <a:srgbClr val="FF0000"/>
                </a:solidFill>
              </a:rPr>
              <a:t>County School Nurse/School Health Office Visit Report</a:t>
            </a:r>
            <a:r>
              <a:rPr lang="en-US" sz="2700" dirty="0">
                <a:solidFill>
                  <a:srgbClr val="FF0000"/>
                </a:solidFill>
              </a:rPr>
              <a:t/>
            </a:r>
            <a:br>
              <a:rPr lang="en-US" sz="2700" dirty="0">
                <a:solidFill>
                  <a:srgbClr val="FF0000"/>
                </a:solidFill>
              </a:rPr>
            </a:br>
            <a:r>
              <a:rPr lang="en-US" sz="2700" b="1" dirty="0">
                <a:solidFill>
                  <a:srgbClr val="FF0000"/>
                </a:solidFill>
              </a:rPr>
              <a:t>School Year 2012-13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17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63</TotalTime>
  <Words>159</Words>
  <Application>Microsoft Office PowerPoint</Application>
  <PresentationFormat>On-screen Show (4:3)</PresentationFormat>
  <Paragraphs>82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Waveform</vt:lpstr>
      <vt:lpstr>School Health Advisory Board </vt:lpstr>
      <vt:lpstr>AEDs </vt:lpstr>
      <vt:lpstr>School-Based Immunizations: Tdap Spring, 2013</vt:lpstr>
      <vt:lpstr>School-Based Immunizations:  Flu Shots, October 2013</vt:lpstr>
      <vt:lpstr>  Albemarle County School Nurse/School Health Office Visit Report School Year 2012-13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School Health Advisory Board</dc:title>
  <dc:creator>acps</dc:creator>
  <cp:lastModifiedBy>Office of Technology</cp:lastModifiedBy>
  <cp:revision>7</cp:revision>
  <dcterms:created xsi:type="dcterms:W3CDTF">2013-11-07T19:03:46Z</dcterms:created>
  <dcterms:modified xsi:type="dcterms:W3CDTF">2013-11-08T22:22:01Z</dcterms:modified>
</cp:coreProperties>
</file>